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6" r:id="rId3"/>
    <p:sldId id="288" r:id="rId4"/>
    <p:sldId id="289" r:id="rId5"/>
    <p:sldId id="290" r:id="rId6"/>
    <p:sldId id="291" r:id="rId7"/>
    <p:sldId id="292" r:id="rId8"/>
    <p:sldId id="29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DDAEC-534B-402E-9998-F866D8B4333D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1B4B8-A607-4A03-B92B-732EED48A3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25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IBS 3.2 Groen Ondernemen</a:t>
            </a:r>
          </a:p>
          <a:p>
            <a:r>
              <a:rPr lang="nl-NL" sz="5400" dirty="0" smtClean="0"/>
              <a:t>Ons bedrijf – </a:t>
            </a:r>
            <a:r>
              <a:rPr lang="nl-NL" sz="5400" dirty="0"/>
              <a:t>3</a:t>
            </a:r>
            <a:endParaRPr lang="nl-NL" sz="5400" dirty="0" smtClean="0"/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Ons bedrijf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Deeltaak </a:t>
            </a:r>
            <a:r>
              <a:rPr lang="nl-NL" dirty="0" smtClean="0"/>
              <a:t>2 deels nagekeken</a:t>
            </a:r>
            <a:endParaRPr lang="nl-NL" dirty="0" smtClean="0"/>
          </a:p>
          <a:p>
            <a:r>
              <a:rPr lang="nl-NL" dirty="0" smtClean="0"/>
              <a:t>Tips uit de verslagen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598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deeltaak </a:t>
            </a:r>
            <a:r>
              <a:rPr lang="nl-NL" dirty="0" smtClean="0"/>
              <a:t>1 + 2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Nederlands: lees elkaars werk. Veel woorden moeten aan elkaar die jullie los schrijven.</a:t>
            </a:r>
          </a:p>
          <a:p>
            <a:r>
              <a:rPr lang="nl-NL" dirty="0" smtClean="0"/>
              <a:t>Titelblad: laat je eigen bedrijf al zien.</a:t>
            </a:r>
          </a:p>
          <a:p>
            <a:r>
              <a:rPr lang="nl-NL" dirty="0" smtClean="0"/>
              <a:t>Inhoudsopgave: geef de hoofdstukken en paragrafen nummers</a:t>
            </a:r>
          </a:p>
          <a:p>
            <a:r>
              <a:rPr lang="nl-NL" dirty="0" smtClean="0"/>
              <a:t>Inleiding: wat is het probleem en hoe gaan jullie dat aanpakken. Daarna hoe het verslag is opgebouwd</a:t>
            </a:r>
            <a:r>
              <a:rPr lang="nl-NL" dirty="0" smtClean="0"/>
              <a:t>.</a:t>
            </a:r>
          </a:p>
          <a:p>
            <a:r>
              <a:rPr lang="nl-NL" dirty="0" smtClean="0"/>
              <a:t>Sluit het ook af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054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deeltaak 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Hoofd- en subdoelgroepen moeten verder uitgewerkt worden, dat is de basis van je marketing.</a:t>
            </a:r>
            <a:endParaRPr lang="nl-NL" dirty="0" smtClean="0"/>
          </a:p>
          <a:p>
            <a:r>
              <a:rPr lang="nl-NL" dirty="0" smtClean="0"/>
              <a:t>Maak een goede </a:t>
            </a:r>
            <a:r>
              <a:rPr lang="nl-NL" dirty="0" err="1" smtClean="0"/>
              <a:t>concurrentie-analyse</a:t>
            </a:r>
            <a:endParaRPr lang="nl-NL" dirty="0" smtClean="0"/>
          </a:p>
          <a:p>
            <a:r>
              <a:rPr lang="nl-NL" dirty="0" smtClean="0"/>
              <a:t>Laat duidelijk zien waar bij jullie de winst gemaakt wordt.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82639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deeltaak </a:t>
            </a:r>
            <a:r>
              <a:rPr lang="nl-NL" dirty="0" smtClean="0"/>
              <a:t>2: marketingmix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Moet aansluiten bij je doelgroep!</a:t>
            </a:r>
          </a:p>
          <a:p>
            <a:r>
              <a:rPr lang="nl-NL" dirty="0" smtClean="0"/>
              <a:t>Product: </a:t>
            </a:r>
            <a:r>
              <a:rPr lang="nl-NL" dirty="0" smtClean="0"/>
              <a:t>noem alles wat je gaat verkopen en wat je daarvoor nodig hebt. Prijzen erbij als je ze hebt.</a:t>
            </a:r>
          </a:p>
          <a:p>
            <a:pPr lvl="1"/>
            <a:r>
              <a:rPr lang="nl-NL" dirty="0" smtClean="0"/>
              <a:t>Hoe ga je kwaliteit leveren.</a:t>
            </a:r>
          </a:p>
          <a:p>
            <a:r>
              <a:rPr lang="nl-NL" dirty="0" smtClean="0"/>
              <a:t>Prijs: wat is de opbouw van de kosten?</a:t>
            </a:r>
          </a:p>
          <a:p>
            <a:pPr lvl="1"/>
            <a:r>
              <a:rPr lang="nl-NL" dirty="0" smtClean="0"/>
              <a:t>Wat zijn de prijzen die je aan je klant gaat vragen?</a:t>
            </a:r>
            <a:endParaRPr lang="nl-NL" dirty="0"/>
          </a:p>
          <a:p>
            <a:r>
              <a:rPr lang="nl-NL" dirty="0" smtClean="0"/>
              <a:t>Promotie: hoe komt je aan klanten? Wat kost het? Wat ga je vragen? Wat staat er in je folder?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7030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deeltaak </a:t>
            </a:r>
            <a:r>
              <a:rPr lang="nl-NL" dirty="0" smtClean="0"/>
              <a:t>2 marketingmix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Personeel</a:t>
            </a:r>
          </a:p>
          <a:p>
            <a:pPr lvl="1"/>
            <a:r>
              <a:rPr lang="nl-NL" dirty="0" smtClean="0"/>
              <a:t>Wanneer is het druk bij jullie?</a:t>
            </a:r>
          </a:p>
          <a:p>
            <a:pPr lvl="1"/>
            <a:r>
              <a:rPr lang="nl-NL" dirty="0" smtClean="0"/>
              <a:t>Hoeveel werk verwacht je te hebben?</a:t>
            </a:r>
          </a:p>
          <a:p>
            <a:pPr lvl="1"/>
            <a:r>
              <a:rPr lang="nl-NL" dirty="0" smtClean="0"/>
              <a:t>Taakverdeling?</a:t>
            </a:r>
          </a:p>
          <a:p>
            <a:r>
              <a:rPr lang="nl-NL" dirty="0" smtClean="0"/>
              <a:t>Plaats</a:t>
            </a:r>
          </a:p>
          <a:p>
            <a:pPr lvl="1"/>
            <a:r>
              <a:rPr lang="nl-NL" dirty="0" smtClean="0"/>
              <a:t>Laat zien! </a:t>
            </a:r>
            <a:r>
              <a:rPr lang="nl-NL" dirty="0" err="1" smtClean="0"/>
              <a:t>Funda</a:t>
            </a:r>
            <a:r>
              <a:rPr lang="nl-NL" dirty="0" smtClean="0"/>
              <a:t>, Google </a:t>
            </a:r>
            <a:r>
              <a:rPr lang="nl-NL" dirty="0" err="1" smtClean="0"/>
              <a:t>maps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0360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Deeltaak 3: zo ziet ons bedrijf eruit!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Deadline verslag 20 december 23:59</a:t>
            </a:r>
          </a:p>
          <a:p>
            <a:pPr marL="0" indent="0">
              <a:buNone/>
            </a:pPr>
            <a:r>
              <a:rPr lang="nl-NL" dirty="0" smtClean="0"/>
              <a:t>Presenteren 20 december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Na deze taak moet iedereen een goed beeld hebben van het bedrijf, de markt, de klanten, de marketing en de organisatie.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7310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Deeltaak </a:t>
            </a:r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Ondernemingsvorm</a:t>
            </a:r>
          </a:p>
          <a:p>
            <a:r>
              <a:rPr lang="nl-NL" dirty="0" smtClean="0"/>
              <a:t>Werk de P van plaats verder uit.</a:t>
            </a:r>
          </a:p>
          <a:p>
            <a:pPr lvl="1"/>
            <a:r>
              <a:rPr lang="nl-NL" dirty="0" smtClean="0"/>
              <a:t>Adres, kostprijs</a:t>
            </a:r>
          </a:p>
          <a:p>
            <a:pPr lvl="1"/>
            <a:r>
              <a:rPr lang="nl-NL" dirty="0" smtClean="0"/>
              <a:t>Verbouwingen met prijzen</a:t>
            </a:r>
          </a:p>
          <a:p>
            <a:pPr lvl="1"/>
            <a:r>
              <a:rPr lang="nl-NL" dirty="0" smtClean="0"/>
              <a:t>Inrichting met prijzen</a:t>
            </a:r>
          </a:p>
          <a:p>
            <a:r>
              <a:rPr lang="nl-NL" dirty="0" smtClean="0"/>
              <a:t>Organisatie</a:t>
            </a:r>
          </a:p>
          <a:p>
            <a:r>
              <a:rPr lang="nl-NL" dirty="0" smtClean="0"/>
              <a:t>SWOT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19286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296</Words>
  <Application>Microsoft Office PowerPoint</Application>
  <PresentationFormat>Diavoorstelling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Ons bedrijf</vt:lpstr>
      <vt:lpstr>Tips uit deeltaak 1 + 2</vt:lpstr>
      <vt:lpstr>Tips uit deeltaak 2</vt:lpstr>
      <vt:lpstr>Tips uit deeltaak 2: marketingmix</vt:lpstr>
      <vt:lpstr>Tips uit deeltaak 2 marketingmix</vt:lpstr>
      <vt:lpstr>Deeltaak 3: zo ziet ons bedrijf eruit!</vt:lpstr>
      <vt:lpstr>Deeltaak 3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47</cp:revision>
  <dcterms:created xsi:type="dcterms:W3CDTF">2013-11-15T15:05:42Z</dcterms:created>
  <dcterms:modified xsi:type="dcterms:W3CDTF">2019-12-10T10:07:44Z</dcterms:modified>
</cp:coreProperties>
</file>